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207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92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1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4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00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61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04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0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759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47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3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71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84D6D-7269-4541-8DE1-260F29AD1AAA}" type="datetimeFigureOut">
              <a:rPr lang="en-GB" smtClean="0"/>
              <a:t>21/12/2015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E6B85-7980-4FC9-AD20-691F1EDFBA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8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" y="0"/>
            <a:ext cx="6884287" cy="172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862000"/>
            <a:ext cx="6821237" cy="1080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10916" y="2434554"/>
            <a:ext cx="54624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The Annual General Meeting will take place on Sunday January 3</a:t>
            </a:r>
            <a:r>
              <a:rPr lang="en-US" baseline="30000" dirty="0" smtClean="0"/>
              <a:t>rd</a:t>
            </a:r>
            <a:r>
              <a:rPr lang="en-US" dirty="0" smtClean="0"/>
              <a:t> at </a:t>
            </a:r>
            <a:r>
              <a:rPr lang="en-US" dirty="0"/>
              <a:t>4</a:t>
            </a:r>
            <a:r>
              <a:rPr lang="en-US" dirty="0" smtClean="0"/>
              <a:t>.00pm </a:t>
            </a:r>
            <a:r>
              <a:rPr lang="en-US" dirty="0" smtClean="0"/>
              <a:t>in </a:t>
            </a:r>
            <a:r>
              <a:rPr lang="en-US" dirty="0" err="1" smtClean="0"/>
              <a:t>Creggan</a:t>
            </a:r>
            <a:r>
              <a:rPr lang="en-US" dirty="0" smtClean="0"/>
              <a:t> Social Room.</a:t>
            </a:r>
          </a:p>
          <a:p>
            <a:endParaRPr lang="en-US" dirty="0" smtClean="0"/>
          </a:p>
          <a:p>
            <a:r>
              <a:rPr lang="en-US" dirty="0" smtClean="0"/>
              <a:t>The Agenda will be as follows:</a:t>
            </a:r>
          </a:p>
          <a:p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Minutes and matters arising.</a:t>
            </a:r>
          </a:p>
          <a:p>
            <a:pPr marL="342900" indent="-342900">
              <a:buAutoNum type="arabicPeriod"/>
            </a:pPr>
            <a:r>
              <a:rPr lang="en-US" dirty="0" smtClean="0"/>
              <a:t>Secretary’s Report</a:t>
            </a:r>
          </a:p>
          <a:p>
            <a:pPr marL="342900" indent="-342900">
              <a:buAutoNum type="arabicPeriod"/>
            </a:pPr>
            <a:r>
              <a:rPr lang="en-US" dirty="0" smtClean="0"/>
              <a:t>Treasurer’s report</a:t>
            </a:r>
          </a:p>
          <a:p>
            <a:pPr marL="342900" indent="-342900">
              <a:buAutoNum type="arabicPeriod"/>
            </a:pPr>
            <a:r>
              <a:rPr lang="en-US" dirty="0" smtClean="0"/>
              <a:t>Chairman’s address</a:t>
            </a:r>
          </a:p>
          <a:p>
            <a:pPr marL="342900" indent="-342900">
              <a:buAutoNum type="arabicPeriod"/>
            </a:pPr>
            <a:r>
              <a:rPr lang="en-US" dirty="0" smtClean="0"/>
              <a:t>Camogie Report</a:t>
            </a:r>
          </a:p>
          <a:p>
            <a:pPr marL="342900" indent="-342900">
              <a:buAutoNum type="arabicPeriod"/>
            </a:pPr>
            <a:r>
              <a:rPr lang="en-US" dirty="0" smtClean="0"/>
              <a:t>Ladies Football Report</a:t>
            </a:r>
          </a:p>
          <a:p>
            <a:pPr marL="342900" indent="-342900">
              <a:buAutoNum type="arabicPeriod"/>
            </a:pPr>
            <a:r>
              <a:rPr lang="en-US" dirty="0" smtClean="0"/>
              <a:t>Election of Officers</a:t>
            </a:r>
          </a:p>
          <a:p>
            <a:pPr marL="342900" indent="-342900">
              <a:buAutoNum type="arabicPeriod"/>
            </a:pPr>
            <a:r>
              <a:rPr lang="en-US" dirty="0" smtClean="0"/>
              <a:t>Re-adoption of Club Constitution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Motions and Recommendations</a:t>
            </a:r>
          </a:p>
          <a:p>
            <a:pPr marL="342900" indent="-342900">
              <a:buAutoNum type="arabicPeriod"/>
            </a:pPr>
            <a:r>
              <a:rPr lang="en-US" dirty="0" smtClean="0"/>
              <a:t>A.O.B.</a:t>
            </a:r>
          </a:p>
          <a:p>
            <a:endParaRPr lang="en-US" dirty="0"/>
          </a:p>
          <a:p>
            <a:r>
              <a:rPr lang="en-US" dirty="0" smtClean="0"/>
              <a:t>Is mise le </a:t>
            </a:r>
            <a:r>
              <a:rPr lang="en-US" dirty="0" err="1" smtClean="0"/>
              <a:t>meas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latin typeface="Matura MT Script Capitals"/>
                <a:cs typeface="Matura MT Script Capitals"/>
              </a:rPr>
              <a:t>Damien </a:t>
            </a:r>
            <a:r>
              <a:rPr lang="en-US" dirty="0" err="1" smtClean="0">
                <a:latin typeface="Matura MT Script Capitals"/>
                <a:cs typeface="Matura MT Script Capitals"/>
              </a:rPr>
              <a:t>Ó</a:t>
            </a:r>
            <a:r>
              <a:rPr lang="en-US" dirty="0" smtClean="0">
                <a:latin typeface="Matura MT Script Capitals"/>
                <a:cs typeface="Matura MT Script Capitals"/>
              </a:rPr>
              <a:t> </a:t>
            </a:r>
            <a:r>
              <a:rPr lang="en-US" dirty="0" err="1" smtClean="0">
                <a:latin typeface="Matura MT Script Capitals"/>
                <a:cs typeface="Matura MT Script Capitals"/>
              </a:rPr>
              <a:t>Gréacháin</a:t>
            </a:r>
            <a:r>
              <a:rPr lang="en-US" dirty="0" smtClean="0">
                <a:latin typeface="Matura MT Script Capitals"/>
                <a:cs typeface="Matura MT Script Capitals"/>
              </a:rPr>
              <a:t> (Rúnaí)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0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64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McCollum</dc:creator>
  <cp:lastModifiedBy>Eunan McAteer</cp:lastModifiedBy>
  <cp:revision>16</cp:revision>
  <cp:lastPrinted>2015-09-18T14:13:55Z</cp:lastPrinted>
  <dcterms:created xsi:type="dcterms:W3CDTF">2015-06-26T07:14:42Z</dcterms:created>
  <dcterms:modified xsi:type="dcterms:W3CDTF">2015-12-21T20:43:11Z</dcterms:modified>
</cp:coreProperties>
</file>